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sldIdLst>
    <p:sldId id="261" r:id="rId2"/>
    <p:sldId id="263" r:id="rId3"/>
  </p:sldIdLst>
  <p:sldSz cx="12192000" cy="6858000"/>
  <p:notesSz cx="6797675" cy="987266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6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ACF4677E-8BD2-47ae-8A1F-98590045965D">
      <hp:hncThemeShow xmlns="" xmlns:c="http://schemas.openxmlformats.org/drawingml/2006/chart" xmlns:dgm="http://schemas.openxmlformats.org/drawingml/2006/diagram" xmlns:dsp="http://schemas.microsoft.com/office/drawing/2008/diagram" xmlns:hp="http://schemas.haansoft.com/office/presentation/8.0" themeShowType="1" themeSkinType="1" themeTransitionType="1" useThemeTransition="1" byMouseClick="1" attrType="1" dur="200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22580"/>
    <p:restoredTop sz="94660"/>
  </p:normalViewPr>
  <p:slideViewPr>
    <p:cSldViewPr snapToGrid="0">
      <p:cViewPr varScale="1">
        <p:scale>
          <a:sx n="67" d="100"/>
          <a:sy n="67" d="100"/>
        </p:scale>
        <p:origin x="96" y="648"/>
      </p:cViewPr>
      <p:guideLst>
        <p:guide orient="horz" pos="2156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2C10094-F330-494E-BE24-9C1EC9DEF9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52997F5B-4FB2-43CC-9505-1C9795B615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E0B711A-5F34-45F9-840E-F1053CC77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04B2-971B-4E88-9477-A4047D2AD2D0}" type="datetimeFigureOut">
              <a:rPr lang="ko-KR" altLang="en-US" smtClean="0"/>
              <a:t>2022-08-30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302873E-D21B-49F5-A8B2-3FC07E7BF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2E38135-F193-40EC-B8DD-E59B112A8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0C235-FFD1-4905-A2E3-F92EA389D7A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666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A433AAD-A199-457F-A071-970D84842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1D028B0-C918-4BE6-A358-762D54984C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C25F2FB-D13B-4985-93CB-3CCC92092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04B2-971B-4E88-9477-A4047D2AD2D0}" type="datetimeFigureOut">
              <a:rPr lang="ko-KR" altLang="en-US" smtClean="0"/>
              <a:t>2022-08-30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3587065-25D7-4C7D-B945-210770354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1758B94-D4CC-41C4-81CF-BFC86E2D8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0C235-FFD1-4905-A2E3-F92EA389D7A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073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B97FA286-8FE3-40F5-9F53-BF69832872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5F83443-30B6-44DB-B91D-E30E312FE4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CF8D75A-663E-4DA8-9339-E6B54BDCA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04B2-971B-4E88-9477-A4047D2AD2D0}" type="datetimeFigureOut">
              <a:rPr lang="ko-KR" altLang="en-US" smtClean="0"/>
              <a:t>2022-08-30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4500EC4-D214-4831-BD10-3B188816B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2FEFBA1-0451-433B-906D-6FAE5DA41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0C235-FFD1-4905-A2E3-F92EA389D7A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6213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718843E-1B79-4744-8335-176194228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E61FE35-FB91-4C4D-A071-BD4D909090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44E1AC6-8A26-4D41-A8BE-8B8171564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04B2-971B-4E88-9477-A4047D2AD2D0}" type="datetimeFigureOut">
              <a:rPr lang="ko-KR" altLang="en-US" smtClean="0"/>
              <a:t>2022-08-30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4626C2F-5DF2-4588-B4DC-ADCED4D1A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C0DAEA8-F680-49BD-B960-10671EA6E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0C235-FFD1-4905-A2E3-F92EA389D7A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0650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E19E24A-4DB4-4D9D-9A26-F6A752E73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F7D04CF-6094-4382-AA2B-8F4D9F22E1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09DFC30-99DE-4118-A575-CBF8609C3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04B2-971B-4E88-9477-A4047D2AD2D0}" type="datetimeFigureOut">
              <a:rPr lang="ko-KR" altLang="en-US" smtClean="0"/>
              <a:t>2022-08-30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D809C8C-268F-45CA-BBB5-61A947F19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F17A42F-8584-49BB-98D4-88EDB3049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0C235-FFD1-4905-A2E3-F92EA389D7A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5077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F873F39-2790-4189-9D19-8DC61C2CE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BC6C045-1B49-4406-9422-C38EB38283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225A93A-6281-4C51-A5D9-CBD1B3127D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F9F07A4-209E-47D9-9184-FD0068CFD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04B2-971B-4E88-9477-A4047D2AD2D0}" type="datetimeFigureOut">
              <a:rPr lang="ko-KR" altLang="en-US" smtClean="0"/>
              <a:t>2022-08-30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CF5D4B2-1322-4112-AACA-8A4CCF517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6CB25CF-321D-4F4A-A4E9-D8BFFA55B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0C235-FFD1-4905-A2E3-F92EA389D7A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2763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8642D68-0FD2-488A-84BB-78EBC49A0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8DB349A-ACEF-484A-988C-00D8228697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F28B117-066D-421A-84F0-18A7D2D78A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14314886-6330-4523-94BB-67B151B660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A42899EC-A759-4A77-A474-D85FD112E4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549DF22F-5477-4C40-BA32-2E593E607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04B2-971B-4E88-9477-A4047D2AD2D0}" type="datetimeFigureOut">
              <a:rPr lang="ko-KR" altLang="en-US" smtClean="0"/>
              <a:t>2022-08-30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5794D32F-3D4B-44B1-BB0C-06A68F063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4074D9E2-DFCD-4B8C-BCBF-41DCDE4DB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0C235-FFD1-4905-A2E3-F92EA389D7A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4197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7D26E64-1C43-4E2A-99E2-2104A840F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F36238BE-9C72-4C5F-8AED-64E15F85B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04B2-971B-4E88-9477-A4047D2AD2D0}" type="datetimeFigureOut">
              <a:rPr lang="ko-KR" altLang="en-US" smtClean="0"/>
              <a:t>2022-08-30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72FB2C59-FFC6-43EA-86C0-AABAF16F5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103E4E35-D4F2-4833-BDAF-928AED50A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0C235-FFD1-4905-A2E3-F92EA389D7A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8090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79AF6261-0578-4AA5-A4E5-0C52A820C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04B2-971B-4E88-9477-A4047D2AD2D0}" type="datetimeFigureOut">
              <a:rPr lang="ko-KR" altLang="en-US" smtClean="0"/>
              <a:t>2022-08-30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9F7CEF6-D4D3-42D5-A4D5-57E5174E3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F0ECB68-3E76-420D-BC15-84D245D77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0C235-FFD1-4905-A2E3-F92EA389D7A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647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6AA3761-B670-4839-AFEB-1FB7C8BD8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42CC4DB-32D5-4776-8E9A-1BE5C5E85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2E47C3B-690A-4BE9-B791-FE2F23911E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393F6BC-FF7E-4819-A452-AA6D95E17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04B2-971B-4E88-9477-A4047D2AD2D0}" type="datetimeFigureOut">
              <a:rPr lang="ko-KR" altLang="en-US" smtClean="0"/>
              <a:t>2022-08-30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A058396-AB7D-411F-9DC0-42736F9D3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D16C872-9E1F-42B7-9549-B90F53DAC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0C235-FFD1-4905-A2E3-F92EA389D7A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5071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21C94DF-F4C6-46B1-BE4E-D2505B2F6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4D298E85-F673-4531-A023-3F37C83083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19DF265-289E-44DC-89AD-B44BE08316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58956AC-7D6D-4D90-9EB5-917243207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04B2-971B-4E88-9477-A4047D2AD2D0}" type="datetimeFigureOut">
              <a:rPr lang="ko-KR" altLang="en-US" smtClean="0"/>
              <a:t>2022-08-30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5AFDD9A-CD44-4577-ABBA-679AD9FF1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738B0F-42CF-480D-BAF0-8DDD1BB28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0C235-FFD1-4905-A2E3-F92EA389D7A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1926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0D06E947-5611-4B87-8520-DCF15B47A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790461E-52FE-4ADE-A229-3D46F30EA2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B7EA1F6-3A5A-409C-9AE1-596F1CE92E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604B2-971B-4E88-9477-A4047D2AD2D0}" type="datetimeFigureOut">
              <a:rPr lang="ko-KR" altLang="en-US" smtClean="0"/>
              <a:t>2022-08-30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8BFBF7A-EC22-453B-AD4B-30FB65877B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70475E6-B56A-4566-8D5F-368339F2D0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0C235-FFD1-4905-A2E3-F92EA389D7A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2155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6" y="830487"/>
            <a:ext cx="11006214" cy="5075501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485776" y="421757"/>
            <a:ext cx="207620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1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불법 사설 서버 홍보 페이스북</a:t>
            </a:r>
            <a:endParaRPr lang="ko-K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286811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629" y="889155"/>
            <a:ext cx="10857913" cy="5064597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638629" y="406142"/>
            <a:ext cx="146226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1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불법 사설 서버 게임</a:t>
            </a:r>
            <a:endParaRPr lang="ko-K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4186620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20000000000000000000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20000000000000000000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9</Words>
  <Application>Microsoft Office PowerPoint</Application>
  <PresentationFormat>와이드스크린</PresentationFormat>
  <Paragraphs>2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5" baseType="lpstr">
      <vt:lpstr>맑은 고딕</vt:lpstr>
      <vt:lpstr>Arial</vt:lpstr>
      <vt:lpstr>Office 테마</vt:lpstr>
      <vt:lpstr>PowerPoint 프레젠테이션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mcst</dc:creator>
  <cp:lastModifiedBy>user</cp:lastModifiedBy>
  <cp:revision>203</cp:revision>
  <dcterms:created xsi:type="dcterms:W3CDTF">2020-11-24T01:48:20Z</dcterms:created>
  <dcterms:modified xsi:type="dcterms:W3CDTF">2022-08-30T08:10:38Z</dcterms:modified>
  <cp:version>0906.0100.01</cp:version>
</cp:coreProperties>
</file>