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61" r:id="rId2"/>
    <p:sldId id="263" r:id="rId3"/>
  </p:sldIdLst>
  <p:sldSz cx="12192000" cy="6858000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2580"/>
    <p:restoredTop sz="94660"/>
  </p:normalViewPr>
  <p:slideViewPr>
    <p:cSldViewPr snapToGrid="0">
      <p:cViewPr varScale="1">
        <p:scale>
          <a:sx n="67" d="100"/>
          <a:sy n="67" d="100"/>
        </p:scale>
        <p:origin x="96" y="648"/>
      </p:cViewPr>
      <p:guideLst>
        <p:guide orient="horz" pos="215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C10094-F330-494E-BE24-9C1EC9DEF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997F5B-4FB2-43CC-9505-1C9795B61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0B711A-5F34-45F9-840E-F1053CC7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02873E-D21B-49F5-A8B2-3FC07E7B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E38135-F193-40EC-B8DD-E59B112A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6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33AAD-A199-457F-A071-970D8484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D028B0-C918-4BE6-A358-762D54984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25F2FB-D13B-4985-93CB-3CCC9209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587065-25D7-4C7D-B945-21077035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758B94-D4CC-41C4-81CF-BFC86E2D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97FA286-8FE3-40F5-9F53-BF6983287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5F83443-30B6-44DB-B91D-E30E312FE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F8D75A-663E-4DA8-9339-E6B54BDC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500EC4-D214-4831-BD10-3B188816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FEFBA1-0451-433B-906D-6FAE5DA4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21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18843E-1B79-4744-8335-17619422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61FE35-FB91-4C4D-A071-BD4D90909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4E1AC6-8A26-4D41-A8BE-8B817156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626C2F-5DF2-4588-B4DC-ADCED4D1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0DAEA8-F680-49BD-B960-10671EA6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65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9E24A-4DB4-4D9D-9A26-F6A752E7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7D04CF-6094-4382-AA2B-8F4D9F22E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9DFC30-99DE-4118-A575-CBF8609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809C8C-268F-45CA-BBB5-61A947F1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17A42F-8584-49BB-98D4-88EDB304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07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873F39-2790-4189-9D19-8DC61C2C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C6C045-1B49-4406-9422-C38EB3828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225A93A-6281-4C51-A5D9-CBD1B3127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9F07A4-209E-47D9-9184-FD0068CF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F5D4B2-1322-4112-AACA-8A4CCF51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CB25CF-321D-4F4A-A4E9-D8BFFA55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76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642D68-0FD2-488A-84BB-78EBC49A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DB349A-ACEF-484A-988C-00D822869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28B117-066D-421A-84F0-18A7D2D78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4314886-6330-4523-94BB-67B151B66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42899EC-A759-4A77-A474-D85FD112E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49DF22F-5477-4C40-BA32-2E593E60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794D32F-3D4B-44B1-BB0C-06A68F06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74D9E2-DFCD-4B8C-BCBF-41DCDE4D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41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D26E64-1C43-4E2A-99E2-2104A840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36238BE-9C72-4C5F-8AED-64E15F85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2FB2C59-FFC6-43EA-86C0-AABAF16F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3E4E35-D4F2-4833-BDAF-928AED50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09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9AF6261-0578-4AA5-A4E5-0C52A820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9F7CEF6-D4D3-42D5-A4D5-57E5174E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0ECB68-3E76-420D-BC15-84D245D7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AA3761-B670-4839-AFEB-1FB7C8BD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2CC4DB-32D5-4776-8E9A-1BE5C5E85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2E47C3B-690A-4BE9-B791-FE2F23911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93F6BC-FF7E-4819-A452-AA6D95E1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058396-AB7D-411F-9DC0-42736F9D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16C872-9E1F-42B7-9549-B90F53DA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07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1C94DF-F4C6-46B1-BE4E-D2505B2F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D298E85-F673-4531-A023-3F37C8308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9DF265-289E-44DC-89AD-B44BE0831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8956AC-7D6D-4D90-9EB5-91724320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5AFDD9A-CD44-4577-ABBA-679AD9FF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738B0F-42CF-480D-BAF0-8DDD1BB2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92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D06E947-5611-4B87-8520-DCF15B47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90461E-52FE-4ADE-A229-3D46F30E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7EA1F6-3A5A-409C-9AE1-596F1CE92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04B2-971B-4E88-9477-A4047D2AD2D0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BFBF7A-EC22-453B-AD4B-30FB65877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0475E6-B56A-4566-8D5F-368339F2D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C235-FFD1-4905-A2E3-F92EA389D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15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6" y="830487"/>
            <a:ext cx="11006214" cy="507550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485776" y="421757"/>
            <a:ext cx="20762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불법 사설 서버 홍보 페이스북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8681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29" y="889155"/>
            <a:ext cx="10857913" cy="506459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38629" y="406142"/>
            <a:ext cx="14622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불법 사설 서버 게임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8662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</Words>
  <Application>Microsoft Office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mcst</dc:creator>
  <cp:lastModifiedBy>user</cp:lastModifiedBy>
  <cp:revision>203</cp:revision>
  <dcterms:created xsi:type="dcterms:W3CDTF">2020-11-24T01:48:20Z</dcterms:created>
  <dcterms:modified xsi:type="dcterms:W3CDTF">2022-08-30T08:10:38Z</dcterms:modified>
  <cp:version>0906.0100.01</cp:version>
</cp:coreProperties>
</file>